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76" r:id="rId4"/>
    <p:sldId id="259" r:id="rId5"/>
    <p:sldId id="260" r:id="rId6"/>
    <p:sldId id="262" r:id="rId7"/>
    <p:sldId id="265" r:id="rId8"/>
    <p:sldId id="275" r:id="rId9"/>
    <p:sldId id="267" r:id="rId10"/>
    <p:sldId id="272" r:id="rId11"/>
    <p:sldId id="273" r:id="rId1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AFE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00" autoAdjust="0"/>
    <p:restoredTop sz="95033" autoAdjust="0"/>
  </p:normalViewPr>
  <p:slideViewPr>
    <p:cSldViewPr snapToGrid="0" showGuides="1">
      <p:cViewPr varScale="1">
        <p:scale>
          <a:sx n="76" d="100"/>
          <a:sy n="76" d="100"/>
        </p:scale>
        <p:origin x="806" y="5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09B2-8B92-4061-83D4-26D49B6B9B14}" type="datetimeFigureOut">
              <a:rPr lang="en-US" smtClean="0"/>
              <a:t>26/05/2024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83F8F-AC81-4A35-9E3F-1CC1B7290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2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83F8F-AC81-4A35-9E3F-1CC1B7290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5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202256-BE51-44FF-9272-AEE5A55BD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28D35EB-CA7E-4B83-962F-17675E64F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56AA093-5EC8-45AE-87CB-DFDBAC8B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EC13800-DB8F-4EE6-A884-4D2BF197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70A3234-C6DF-47F4-8719-0CB7F779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551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743545-C39D-4AE1-B13F-668C8AB9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D30F54F-F620-40D5-A47B-DCA545A2E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25C3DD2-2F8D-4BBA-BE66-9D01C539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2F9241-3C7B-470B-81AB-AD2D7960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274DD5-51C4-4AE0-AAF7-B2273393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783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1CFF058-C43E-4A66-A581-0ED2CB4C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BA4B57-2514-4C3D-AC86-EA61F6E26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B26F0C9-0D23-4157-AB4E-3DCA2B4D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CF75C93-7D0D-404D-AEBD-A8D99281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584250-A5C1-4AF4-B61E-18F81A32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0165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44104A-0067-47DC-B40D-D5052E9E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1616DC-7038-48E0-BF1A-C621B710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C363D9-5FEB-421C-A407-D2DB93B2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0B13F9D-86B6-4AF5-9EA3-C7864A6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6F21135-DC56-49E9-A2FF-59EE99DC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23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BF0E64-0544-453C-8299-591D63B9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5C97479-8525-4A40-B351-039703911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E1AEEDF-5454-4836-9FC9-BFEA1800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5F3671-447E-409D-934E-1B3D734E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4F0EB76-B8F7-425C-A067-A0E15499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712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8839F9-0053-4FD0-A606-D8DFE3D8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CF098F-A812-4775-8C70-5A10D7285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AA4188F-087F-4690-9A6F-CC9BB49B2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764628C-022E-4F74-9C0E-60D48C37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8287B23-E93C-414D-89DE-4584FD20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EEC3290-72BC-4300-B565-B97FFE25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229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C5843C-DA0E-4E53-9946-C54B0856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9A47275-2355-4B11-8450-9CFD9F8C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FF6E7D6-5E03-4A6F-9F96-B0836683D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177E020-8867-4CC7-9BB8-B51F7F428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EA4640-A030-4C7D-A146-3C0DB5A35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026D718-42EE-47AC-B3A0-6E88626B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5294714B-1342-482D-89B3-41B3F76D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7D87E37-E29A-454E-9C47-3A999C02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148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103238-999A-40D5-8B57-AC9AE86E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C83C96E-AADE-4BCA-B7B9-17AAFEC8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25178C1-9637-44A7-9718-79E32175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66EA846-8D17-4803-A8F3-C0B5AA29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281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C2CF4FF-EF3D-48C7-B750-82671D8AA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531C112-0D47-496D-AD99-E78B6C7B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712082B-2213-49C0-89DB-8302E8A7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626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2C0758-72D0-4C08-919E-61327BB5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1C9E343-3409-4FB0-8952-1F1B6644B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BD3587-C59A-4D1A-AC14-C65DD0D73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A71F6FE-38B2-4AAC-8CB6-75A5D9CE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4EE020A-CDF4-45F1-9960-4724AFD3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3C46944-8723-4D71-83F4-C6670589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5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B5F8B-11CB-454A-8A8E-0C96F1B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EEDEB98-A7FD-4C21-9A9B-E60A21D89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EFAB60A-2324-4D98-93BB-A9B7F5CC4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EF4874F-BA8C-4FF2-BA59-1E556BD4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2A9F6A-29B8-41FB-88D1-FD2E2CF8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F904D02-AC42-4743-B022-D6D34457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017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8E1A7E4-507B-44E7-B79A-727D167C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9E1057D-45E8-4406-9236-AD8BF005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660935C-F773-49F8-8F9D-DA9FD0D3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227A1-3777-4FC3-9D0D-F11D57F5FA2F}" type="datetimeFigureOut">
              <a:rPr lang="vi-VN" smtClean="0"/>
              <a:t>26/05/2024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3AD8929-C07F-4367-A2D2-E145F7513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5000DBF-9844-48F6-830D-0404A4904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67E99-5868-4D23-843D-6361DE57850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298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71426C-8397-435E-9013-3A7E9B9E9666}"/>
              </a:ext>
            </a:extLst>
          </p:cNvPr>
          <p:cNvSpPr txBox="1"/>
          <p:nvPr/>
        </p:nvSpPr>
        <p:spPr>
          <a:xfrm>
            <a:off x="1247273" y="3689698"/>
            <a:ext cx="999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mới trong phát triển ứng dụng CNTT</a:t>
            </a:r>
            <a:endParaRPr lang="vi-V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ình Bầu dục 19">
            <a:extLst>
              <a:ext uri="{FF2B5EF4-FFF2-40B4-BE49-F238E27FC236}">
                <a16:creationId xmlns:a16="http://schemas.microsoft.com/office/drawing/2014/main" id="{DC78508C-78E4-4ECE-8F4A-8BF46A9622F2}"/>
              </a:ext>
            </a:extLst>
          </p:cNvPr>
          <p:cNvSpPr/>
          <p:nvPr/>
        </p:nvSpPr>
        <p:spPr>
          <a:xfrm>
            <a:off x="12389399" y="4371987"/>
            <a:ext cx="14279191" cy="1268088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3600" b="1">
              <a:latin typeface="+mj-lt"/>
            </a:endParaRPr>
          </a:p>
        </p:txBody>
      </p:sp>
      <p:sp>
        <p:nvSpPr>
          <p:cNvPr id="21" name="Hình Bầu dục 20">
            <a:extLst>
              <a:ext uri="{FF2B5EF4-FFF2-40B4-BE49-F238E27FC236}">
                <a16:creationId xmlns:a16="http://schemas.microsoft.com/office/drawing/2014/main" id="{CEDBD8CD-0812-4FE8-A435-672D403250BC}"/>
              </a:ext>
            </a:extLst>
          </p:cNvPr>
          <p:cNvSpPr/>
          <p:nvPr/>
        </p:nvSpPr>
        <p:spPr>
          <a:xfrm>
            <a:off x="-5535669" y="-3719555"/>
            <a:ext cx="4392253" cy="401907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3600" b="1">
              <a:latin typeface="+mj-lt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B7EDCF-AFEC-4FC7-96EE-E74007DFCC87}"/>
              </a:ext>
            </a:extLst>
          </p:cNvPr>
          <p:cNvSpPr txBox="1"/>
          <p:nvPr/>
        </p:nvSpPr>
        <p:spPr>
          <a:xfrm>
            <a:off x="4477195" y="2199792"/>
            <a:ext cx="353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4</a:t>
            </a:r>
            <a:endParaRPr lang="vi-V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0D7890FA-5EB2-FF1F-813C-CEBDB3FA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" y="91709"/>
            <a:ext cx="3549140" cy="1548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61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-3757034" y="-1271424"/>
            <a:ext cx="10586187" cy="10598946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3986567" y="253356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308353" y="4226055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623785"/>
                  </p:ext>
                </p:extLst>
              </p:nvPr>
            </p:nvGraphicFramePr>
            <p:xfrm>
              <a:off x="726556" y="-108050"/>
              <a:ext cx="5888443" cy="57552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88443" cy="5755263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28197" ay="1231516" az="5275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556" y="-108050"/>
                <a:ext cx="5888443" cy="5755263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3703919" y="4951122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54B004F7-8213-4CCE-BD51-27DCDDA97145}"/>
              </a:ext>
            </a:extLst>
          </p:cNvPr>
          <p:cNvSpPr txBox="1"/>
          <p:nvPr/>
        </p:nvSpPr>
        <p:spPr>
          <a:xfrm>
            <a:off x="234185" y="1931161"/>
            <a:ext cx="14093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3376A0B9-1F2B-3807-FCDF-97B67418B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9" y="42952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87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BB7EDCF-AFEC-4FC7-96EE-E74007DFCC87}"/>
              </a:ext>
            </a:extLst>
          </p:cNvPr>
          <p:cNvSpPr txBox="1"/>
          <p:nvPr/>
        </p:nvSpPr>
        <p:spPr>
          <a:xfrm>
            <a:off x="5991223" y="2641139"/>
            <a:ext cx="286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Group Name</a:t>
            </a:r>
            <a:endParaRPr lang="vi-VN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EB94A77-D163-42CB-B98D-B353189D66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413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075DB07-D28A-4F56-90C3-71BFFA46E61C}"/>
              </a:ext>
            </a:extLst>
          </p:cNvPr>
          <p:cNvSpPr txBox="1"/>
          <p:nvPr/>
        </p:nvSpPr>
        <p:spPr>
          <a:xfrm>
            <a:off x="3358116" y="1052624"/>
            <a:ext cx="547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vi-V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>
            <a:off x="10305150" y="3568004"/>
            <a:ext cx="11058824" cy="10843495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E89AF459-BA65-44F7-AC40-2DFA0A502E19}"/>
              </a:ext>
            </a:extLst>
          </p:cNvPr>
          <p:cNvSpPr/>
          <p:nvPr/>
        </p:nvSpPr>
        <p:spPr>
          <a:xfrm>
            <a:off x="-1858152" y="-1711928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600E501E-B8FD-4373-B3BC-C2705C889669}"/>
              </a:ext>
            </a:extLst>
          </p:cNvPr>
          <p:cNvGrpSpPr/>
          <p:nvPr/>
        </p:nvGrpSpPr>
        <p:grpSpPr>
          <a:xfrm>
            <a:off x="3629" y="2247234"/>
            <a:ext cx="2598318" cy="2868036"/>
            <a:chOff x="962810" y="2371059"/>
            <a:chExt cx="2598318" cy="2868036"/>
          </a:xfrm>
        </p:grpSpPr>
        <p:sp>
          <p:nvSpPr>
            <p:cNvPr id="8" name="Hình Bầu dục 7">
              <a:extLst>
                <a:ext uri="{FF2B5EF4-FFF2-40B4-BE49-F238E27FC236}">
                  <a16:creationId xmlns:a16="http://schemas.microsoft.com/office/drawing/2014/main" id="{EAD9EC96-AB73-4C86-9058-368A072BB773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EB9F96B8-A75A-45C3-AA43-665E415030C3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8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Lê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Hồng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Ngân</a:t>
              </a:r>
              <a:endParaRPr lang="en-US" b="1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R="0"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20036651</a:t>
              </a:r>
            </a:p>
          </p:txBody>
        </p:sp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2F34D233-C7BD-4E43-9934-BF8DC0E43D87}"/>
              </a:ext>
            </a:extLst>
          </p:cNvPr>
          <p:cNvGrpSpPr/>
          <p:nvPr/>
        </p:nvGrpSpPr>
        <p:grpSpPr>
          <a:xfrm>
            <a:off x="2564310" y="2188977"/>
            <a:ext cx="2598318" cy="2908141"/>
            <a:chOff x="3518168" y="2330954"/>
            <a:chExt cx="2598318" cy="2908141"/>
          </a:xfrm>
        </p:grpSpPr>
        <p:sp>
          <p:nvSpPr>
            <p:cNvPr id="9" name="Hình Bầu dục 8">
              <a:extLst>
                <a:ext uri="{FF2B5EF4-FFF2-40B4-BE49-F238E27FC236}">
                  <a16:creationId xmlns:a16="http://schemas.microsoft.com/office/drawing/2014/main" id="{D06B905C-4956-4FC3-BF42-88561B3F442B}"/>
                </a:ext>
              </a:extLst>
            </p:cNvPr>
            <p:cNvSpPr/>
            <p:nvPr/>
          </p:nvSpPr>
          <p:spPr>
            <a:xfrm>
              <a:off x="3928644" y="2330954"/>
              <a:ext cx="1788249" cy="1796895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3D7654B7-ECCC-4188-8753-C82604D6BA74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8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Nguyễn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Văn Chánh 20045291</a:t>
              </a: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FACC54A0-D417-445A-AF21-0D9D82653574}"/>
              </a:ext>
            </a:extLst>
          </p:cNvPr>
          <p:cNvGrpSpPr/>
          <p:nvPr/>
        </p:nvGrpSpPr>
        <p:grpSpPr>
          <a:xfrm>
            <a:off x="7382096" y="2281670"/>
            <a:ext cx="2598318" cy="2868038"/>
            <a:chOff x="8628884" y="2371056"/>
            <a:chExt cx="2598318" cy="2868038"/>
          </a:xfrm>
        </p:grpSpPr>
        <p:sp>
          <p:nvSpPr>
            <p:cNvPr id="11" name="Hình Bầu dục 10">
              <a:extLst>
                <a:ext uri="{FF2B5EF4-FFF2-40B4-BE49-F238E27FC236}">
                  <a16:creationId xmlns:a16="http://schemas.microsoft.com/office/drawing/2014/main" id="{DC6F07F1-0725-47B9-BCEA-3D5FBA7A183F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32B2F701-54F1-4DCF-A05B-1F715ECBCFC2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8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Hoàng Long 20041071</a:t>
              </a:r>
            </a:p>
          </p:txBody>
        </p:sp>
      </p:grp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3509D965-8FBE-4AB9-9435-9BBF62B6F38A}"/>
              </a:ext>
            </a:extLst>
          </p:cNvPr>
          <p:cNvGrpSpPr/>
          <p:nvPr/>
        </p:nvGrpSpPr>
        <p:grpSpPr>
          <a:xfrm>
            <a:off x="4951872" y="2296769"/>
            <a:ext cx="2598318" cy="2868037"/>
            <a:chOff x="6073526" y="2371057"/>
            <a:chExt cx="2598318" cy="2868037"/>
          </a:xfrm>
        </p:grpSpPr>
        <p:sp>
          <p:nvSpPr>
            <p:cNvPr id="10" name="Hình Bầu dục 9">
              <a:extLst>
                <a:ext uri="{FF2B5EF4-FFF2-40B4-BE49-F238E27FC236}">
                  <a16:creationId xmlns:a16="http://schemas.microsoft.com/office/drawing/2014/main" id="{8717A721-D1B5-490F-B57F-64F9F15E20A4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80344950-22C3-4976-90CB-F9D1BEB3AB88}"/>
                </a:ext>
              </a:extLst>
            </p:cNvPr>
            <p:cNvSpPr txBox="1"/>
            <p:nvPr/>
          </p:nvSpPr>
          <p:spPr>
            <a:xfrm>
              <a:off x="6073526" y="4365522"/>
              <a:ext cx="2598318" cy="8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Nguyễn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Quốc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Huy 20040451</a:t>
              </a:r>
            </a:p>
          </p:txBody>
        </p:sp>
      </p:grpSp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0898A11D-E332-4996-88CC-15F672617581}"/>
              </a:ext>
            </a:extLst>
          </p:cNvPr>
          <p:cNvSpPr/>
          <p:nvPr/>
        </p:nvSpPr>
        <p:spPr>
          <a:xfrm rot="8846996">
            <a:off x="5704972" y="1548309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2470090"/>
                  </p:ext>
                </p:extLst>
              </p:nvPr>
            </p:nvGraphicFramePr>
            <p:xfrm>
              <a:off x="5425921" y="8823366"/>
              <a:ext cx="6319831" cy="47278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319831" cy="4727880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62767" ay="-4423530" az="-259253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0109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Kiểu 3D 27" descr="Laptop - Windows menu">
                <a:extLst>
                  <a:ext uri="{FF2B5EF4-FFF2-40B4-BE49-F238E27FC236}">
                    <a16:creationId xmlns:a16="http://schemas.microsoft.com/office/drawing/2014/main" id="{052A1FD6-7404-4D06-9016-B6101DA89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5921" y="8823366"/>
                <a:ext cx="6319831" cy="47278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07045460-965E-4DE2-9BB3-C43C079BBD0E}"/>
              </a:ext>
            </a:extLst>
          </p:cNvPr>
          <p:cNvSpPr/>
          <p:nvPr/>
        </p:nvSpPr>
        <p:spPr>
          <a:xfrm rot="8846996">
            <a:off x="9888949" y="10463841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98F156D6-E92A-469A-8737-6AC439073958}"/>
              </a:ext>
            </a:extLst>
          </p:cNvPr>
          <p:cNvSpPr/>
          <p:nvPr/>
        </p:nvSpPr>
        <p:spPr>
          <a:xfrm rot="8846996">
            <a:off x="4874332" y="7210898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Nhóm 18">
            <a:extLst>
              <a:ext uri="{FF2B5EF4-FFF2-40B4-BE49-F238E27FC236}">
                <a16:creationId xmlns:a16="http://schemas.microsoft.com/office/drawing/2014/main" id="{F2BA4517-D3A3-FBC0-ADC7-31B6B8B83A22}"/>
              </a:ext>
            </a:extLst>
          </p:cNvPr>
          <p:cNvGrpSpPr/>
          <p:nvPr/>
        </p:nvGrpSpPr>
        <p:grpSpPr>
          <a:xfrm>
            <a:off x="9764217" y="2296770"/>
            <a:ext cx="2598318" cy="2868036"/>
            <a:chOff x="962810" y="2371059"/>
            <a:chExt cx="2598318" cy="2868036"/>
          </a:xfrm>
        </p:grpSpPr>
        <p:sp>
          <p:nvSpPr>
            <p:cNvPr id="4" name="Hình Bầu dục 7">
              <a:extLst>
                <a:ext uri="{FF2B5EF4-FFF2-40B4-BE49-F238E27FC236}">
                  <a16:creationId xmlns:a16="http://schemas.microsoft.com/office/drawing/2014/main" id="{C7C98747-E333-51D2-54A2-24ADD82D3A8E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5" name="Hộp Văn bản 14">
              <a:extLst>
                <a:ext uri="{FF2B5EF4-FFF2-40B4-BE49-F238E27FC236}">
                  <a16:creationId xmlns:a16="http://schemas.microsoft.com/office/drawing/2014/main" id="{7746474A-1391-3563-634F-4AE0142F685D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873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Trần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8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Đặng</a:t>
              </a:r>
              <a:r>
                <a:rPr lang="en-US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Hoài Nam 20041631</a:t>
              </a:r>
            </a:p>
          </p:txBody>
        </p:sp>
      </p:grpSp>
      <p:pic>
        <p:nvPicPr>
          <p:cNvPr id="13" name="Picture 12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5A8496B0-8323-5A2C-B66B-CDC861D7B5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4" y="134114"/>
            <a:ext cx="2482573" cy="1083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68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232106" y="-313472"/>
            <a:ext cx="12656212" cy="734331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id="{4DBE3CDA-6E27-4831-BA8F-E9E994292462}"/>
              </a:ext>
            </a:extLst>
          </p:cNvPr>
          <p:cNvSpPr/>
          <p:nvPr/>
        </p:nvSpPr>
        <p:spPr>
          <a:xfrm>
            <a:off x="252702" y="1494669"/>
            <a:ext cx="5482532" cy="4375354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</a:p>
          <a:p>
            <a:pPr marL="914400" indent="-457200">
              <a:lnSpc>
                <a:spcPct val="150000"/>
              </a:lnSpc>
              <a:buFontTx/>
              <a:buChar char="-"/>
            </a:pPr>
            <a:r>
              <a:rPr lang="en-US" sz="3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Đặng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Hoàng Long</a:t>
            </a:r>
          </a:p>
          <a:p>
            <a:pPr marL="914400" indent="-457200">
              <a:lnSpc>
                <a:spcPct val="150000"/>
              </a:lnSpc>
              <a:buFontTx/>
              <a:buChar char="-"/>
            </a:pPr>
            <a:r>
              <a:rPr lang="en-US" sz="3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Đặng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Hoài Nam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MY" sz="3100" dirty="0">
              <a:solidFill>
                <a:schemeClr val="tx1"/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2001631" y="133375"/>
            <a:ext cx="1003524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7A417E16-7F08-A587-E394-2F579A69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5" y="116439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20EDAFBE-BA09-FA3D-08DD-18C4C1C36787}"/>
              </a:ext>
            </a:extLst>
          </p:cNvPr>
          <p:cNvSpPr/>
          <p:nvPr/>
        </p:nvSpPr>
        <p:spPr>
          <a:xfrm>
            <a:off x="6220042" y="1494669"/>
            <a:ext cx="5816829" cy="4375354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</a:t>
            </a:r>
          </a:p>
          <a:p>
            <a:pPr marL="914400" indent="-457200">
              <a:lnSpc>
                <a:spcPct val="150000"/>
              </a:lnSpc>
              <a:buFontTx/>
              <a:buChar char="-"/>
            </a:pP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Hồng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Ngân</a:t>
            </a:r>
            <a:endParaRPr lang="en-US" sz="32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indent="-457200">
              <a:lnSpc>
                <a:spcPct val="150000"/>
              </a:lnSpc>
              <a:buFontTx/>
              <a:buChar char="-"/>
            </a:pPr>
            <a:r>
              <a:rPr lang="en-US" sz="3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Văn Chánh</a:t>
            </a:r>
          </a:p>
          <a:p>
            <a:pPr marL="914400" indent="-457200">
              <a:lnSpc>
                <a:spcPct val="150000"/>
              </a:lnSpc>
              <a:buFontTx/>
              <a:buChar char="-"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Quốc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Huy</a:t>
            </a:r>
          </a:p>
          <a:p>
            <a:pPr marL="4572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MY" sz="3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6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6308674" y="-1713953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5353520" y="659788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40410" y="1730544"/>
            <a:ext cx="4944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rgbClr val="438A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endParaRPr lang="vi-VN" sz="3200" b="1" dirty="0">
              <a:solidFill>
                <a:srgbClr val="438A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6616753" y="4858066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F6F97B9-E6A4-4C4C-9B34-06BDC2C6A073}"/>
              </a:ext>
            </a:extLst>
          </p:cNvPr>
          <p:cNvSpPr txBox="1"/>
          <p:nvPr/>
        </p:nvSpPr>
        <p:spPr>
          <a:xfrm>
            <a:off x="-600542" y="3323965"/>
            <a:ext cx="6958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56870" algn="ctr">
              <a:spcBef>
                <a:spcPts val="0"/>
              </a:spcBef>
              <a:spcAft>
                <a:spcPts val="0"/>
              </a:spcAft>
            </a:pPr>
            <a:r>
              <a:rPr lang="en-US" sz="4000" b="1" cap="all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 ĐỀ TÀI : App ZOLA</a:t>
            </a:r>
            <a:endParaRPr lang="en-US" sz="40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0864081"/>
                  </p:ext>
                </p:extLst>
              </p:nvPr>
            </p:nvGraphicFramePr>
            <p:xfrm>
              <a:off x="5736982" y="256461"/>
              <a:ext cx="6078699" cy="49942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78699" cy="4994236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814583" ay="1177881" az="2782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6982" y="256461"/>
                <a:ext cx="6078699" cy="4994236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888949" y="1861600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Hình Bầu dục 25">
            <a:extLst>
              <a:ext uri="{FF2B5EF4-FFF2-40B4-BE49-F238E27FC236}">
                <a16:creationId xmlns:a16="http://schemas.microsoft.com/office/drawing/2014/main" id="{E378D0AB-8528-4749-95F8-834D9D014C0B}"/>
              </a:ext>
            </a:extLst>
          </p:cNvPr>
          <p:cNvSpPr/>
          <p:nvPr/>
        </p:nvSpPr>
        <p:spPr>
          <a:xfrm>
            <a:off x="-3401674" y="-2677079"/>
            <a:ext cx="3401674" cy="3436731"/>
          </a:xfrm>
          <a:prstGeom prst="ellipse">
            <a:avLst/>
          </a:prstGeom>
          <a:solidFill>
            <a:srgbClr val="438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E90CA35F-6914-4DD9-B053-F3D74A94C57F}"/>
              </a:ext>
            </a:extLst>
          </p:cNvPr>
          <p:cNvGrpSpPr/>
          <p:nvPr/>
        </p:nvGrpSpPr>
        <p:grpSpPr>
          <a:xfrm>
            <a:off x="2844382" y="20954414"/>
            <a:ext cx="2242918" cy="1480524"/>
            <a:chOff x="2844382" y="4901614"/>
            <a:chExt cx="2242918" cy="1480524"/>
          </a:xfrm>
        </p:grpSpPr>
        <p:sp>
          <p:nvSpPr>
            <p:cNvPr id="45" name="Hình chữ nhật: Góc Tròn 44">
              <a:extLst>
                <a:ext uri="{FF2B5EF4-FFF2-40B4-BE49-F238E27FC236}">
                  <a16:creationId xmlns:a16="http://schemas.microsoft.com/office/drawing/2014/main" id="{154BE8D9-0FCB-435D-8DDF-D7E25F41C683}"/>
                </a:ext>
              </a:extLst>
            </p:cNvPr>
            <p:cNvSpPr/>
            <p:nvPr/>
          </p:nvSpPr>
          <p:spPr>
            <a:xfrm>
              <a:off x="2844382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B352A276-9D18-48C3-829A-F405BF4AFDE3}"/>
                </a:ext>
              </a:extLst>
            </p:cNvPr>
            <p:cNvSpPr txBox="1"/>
            <p:nvPr/>
          </p:nvSpPr>
          <p:spPr>
            <a:xfrm>
              <a:off x="3358114" y="5099354"/>
              <a:ext cx="15736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  <a:endParaRPr lang="vi-VN" sz="2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Hình ảnh 46">
              <a:extLst>
                <a:ext uri="{FF2B5EF4-FFF2-40B4-BE49-F238E27FC236}">
                  <a16:creationId xmlns:a16="http://schemas.microsoft.com/office/drawing/2014/main" id="{61E45979-DB31-49B5-ADBB-2D738F1E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506" y="4965667"/>
              <a:ext cx="767741" cy="767741"/>
            </a:xfrm>
            <a:prstGeom prst="rect">
              <a:avLst/>
            </a:prstGeom>
          </p:spPr>
        </p:pic>
      </p:grpSp>
      <p:pic>
        <p:nvPicPr>
          <p:cNvPr id="14" name="Picture 13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4FE26922-4EED-60FB-AD71-20F0CB08C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" y="91709"/>
            <a:ext cx="3549140" cy="1548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A10CA1-F25E-3C8A-5A3E-462889067058}"/>
              </a:ext>
            </a:extLst>
          </p:cNvPr>
          <p:cNvSpPr txBox="1"/>
          <p:nvPr/>
        </p:nvSpPr>
        <p:spPr>
          <a:xfrm>
            <a:off x="140410" y="4282063"/>
            <a:ext cx="6311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App Zola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nhắn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bởi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20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4 </a:t>
            </a:r>
            <a:endPara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57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9E62DE4-45B6-4EF3-83B1-CE267F030A43}"/>
              </a:ext>
            </a:extLst>
          </p:cNvPr>
          <p:cNvSpPr/>
          <p:nvPr/>
        </p:nvSpPr>
        <p:spPr>
          <a:xfrm rot="8846996">
            <a:off x="5406662" y="-1732615"/>
            <a:ext cx="11058824" cy="1084349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Hình Bầu dục 27">
            <a:extLst>
              <a:ext uri="{FF2B5EF4-FFF2-40B4-BE49-F238E27FC236}">
                <a16:creationId xmlns:a16="http://schemas.microsoft.com/office/drawing/2014/main" id="{68F60010-C77E-413E-9B98-B4655E23E3FD}"/>
              </a:ext>
            </a:extLst>
          </p:cNvPr>
          <p:cNvSpPr/>
          <p:nvPr/>
        </p:nvSpPr>
        <p:spPr>
          <a:xfrm rot="8846996">
            <a:off x="8591854" y="374909"/>
            <a:ext cx="1645855" cy="1654365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ình Bầu dục 24">
            <a:extLst>
              <a:ext uri="{FF2B5EF4-FFF2-40B4-BE49-F238E27FC236}">
                <a16:creationId xmlns:a16="http://schemas.microsoft.com/office/drawing/2014/main" id="{900434A8-DF03-448F-833D-BDB83F07BB37}"/>
              </a:ext>
            </a:extLst>
          </p:cNvPr>
          <p:cNvSpPr/>
          <p:nvPr/>
        </p:nvSpPr>
        <p:spPr>
          <a:xfrm rot="8846996">
            <a:off x="5429194" y="3437201"/>
            <a:ext cx="1660730" cy="1631067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9342201"/>
                  </p:ext>
                </p:extLst>
              </p:nvPr>
            </p:nvGraphicFramePr>
            <p:xfrm>
              <a:off x="6137873" y="274994"/>
              <a:ext cx="5717212" cy="49942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17212" cy="4994237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28057" ay="-525846" az="-1781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10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Kiểu 3D 4" descr="Laptop - Windows menu">
                <a:extLst>
                  <a:ext uri="{FF2B5EF4-FFF2-40B4-BE49-F238E27FC236}">
                    <a16:creationId xmlns:a16="http://schemas.microsoft.com/office/drawing/2014/main" id="{9FA1213C-CC61-459E-9153-86FC2DF721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7873" y="274994"/>
                <a:ext cx="5717212" cy="499423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Hình Bầu dục 23">
            <a:extLst>
              <a:ext uri="{FF2B5EF4-FFF2-40B4-BE49-F238E27FC236}">
                <a16:creationId xmlns:a16="http://schemas.microsoft.com/office/drawing/2014/main" id="{7508BD27-C3F5-42B6-B3BC-5ECD858955C0}"/>
              </a:ext>
            </a:extLst>
          </p:cNvPr>
          <p:cNvSpPr/>
          <p:nvPr/>
        </p:nvSpPr>
        <p:spPr>
          <a:xfrm rot="8846996">
            <a:off x="9167367" y="3799294"/>
            <a:ext cx="2107846" cy="2101961"/>
          </a:xfrm>
          <a:prstGeom prst="ellipse">
            <a:avLst/>
          </a:prstGeom>
          <a:gradFill>
            <a:gsLst>
              <a:gs pos="38000">
                <a:srgbClr val="A0C4FE"/>
              </a:gs>
              <a:gs pos="4000">
                <a:srgbClr val="438AF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8284" y="804354"/>
            <a:ext cx="50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endParaRPr lang="vi-VN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2AB32065-325B-47AD-AD36-BD45B7565449}"/>
              </a:ext>
            </a:extLst>
          </p:cNvPr>
          <p:cNvGrpSpPr/>
          <p:nvPr/>
        </p:nvGrpSpPr>
        <p:grpSpPr>
          <a:xfrm>
            <a:off x="410274" y="1311111"/>
            <a:ext cx="4710565" cy="905724"/>
            <a:chOff x="389524" y="1918194"/>
            <a:chExt cx="4710565" cy="905724"/>
          </a:xfrm>
        </p:grpSpPr>
        <p:sp>
          <p:nvSpPr>
            <p:cNvPr id="12" name="Hình chữ nhật: Góc Tròn 11">
              <a:extLst>
                <a:ext uri="{FF2B5EF4-FFF2-40B4-BE49-F238E27FC236}">
                  <a16:creationId xmlns:a16="http://schemas.microsoft.com/office/drawing/2014/main" id="{B46F37DD-B348-44AD-B7A7-5CD07999AFE6}"/>
                </a:ext>
              </a:extLst>
            </p:cNvPr>
            <p:cNvSpPr/>
            <p:nvPr/>
          </p:nvSpPr>
          <p:spPr>
            <a:xfrm>
              <a:off x="389524" y="1918194"/>
              <a:ext cx="4710565" cy="905724"/>
            </a:xfrm>
            <a:prstGeom prst="roundRect">
              <a:avLst>
                <a:gd name="adj" fmla="val 1254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 sz="3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97CAF1C7-081E-4C15-93FA-94B1119CC907}"/>
                </a:ext>
              </a:extLst>
            </p:cNvPr>
            <p:cNvSpPr txBox="1"/>
            <p:nvPr/>
          </p:nvSpPr>
          <p:spPr>
            <a:xfrm>
              <a:off x="1045123" y="2109446"/>
              <a:ext cx="3556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cap="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App ZOLA</a:t>
              </a:r>
              <a:endParaRPr lang="vi-V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A427B16A-07CF-4F54-A02B-B5394D861A94}"/>
              </a:ext>
            </a:extLst>
          </p:cNvPr>
          <p:cNvGrpSpPr/>
          <p:nvPr/>
        </p:nvGrpSpPr>
        <p:grpSpPr>
          <a:xfrm>
            <a:off x="439564" y="2414576"/>
            <a:ext cx="2242918" cy="1480524"/>
            <a:chOff x="396601" y="3118537"/>
            <a:chExt cx="2242918" cy="1480524"/>
          </a:xfrm>
        </p:grpSpPr>
        <p:sp>
          <p:nvSpPr>
            <p:cNvPr id="27" name="Hình chữ nhật: Góc Tròn 26">
              <a:extLst>
                <a:ext uri="{FF2B5EF4-FFF2-40B4-BE49-F238E27FC236}">
                  <a16:creationId xmlns:a16="http://schemas.microsoft.com/office/drawing/2014/main" id="{4DB64722-4359-408D-96C3-247E84B066F6}"/>
                </a:ext>
              </a:extLst>
            </p:cNvPr>
            <p:cNvSpPr/>
            <p:nvPr/>
          </p:nvSpPr>
          <p:spPr>
            <a:xfrm>
              <a:off x="3966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5387F42F-95B8-43A3-86B2-E0ABDF49F446}"/>
                </a:ext>
              </a:extLst>
            </p:cNvPr>
            <p:cNvSpPr txBox="1"/>
            <p:nvPr/>
          </p:nvSpPr>
          <p:spPr>
            <a:xfrm>
              <a:off x="473906" y="3248689"/>
              <a:ext cx="2165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dung 1: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nghệ</a:t>
              </a:r>
              <a:endParaRPr lang="vi-V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EA7E4BBB-1BC2-47E2-A854-E39DEC42AA2A}"/>
              </a:ext>
            </a:extLst>
          </p:cNvPr>
          <p:cNvGrpSpPr/>
          <p:nvPr/>
        </p:nvGrpSpPr>
        <p:grpSpPr>
          <a:xfrm>
            <a:off x="2844001" y="2414575"/>
            <a:ext cx="2242918" cy="1480524"/>
            <a:chOff x="2844001" y="3118537"/>
            <a:chExt cx="2242918" cy="1480524"/>
          </a:xfrm>
        </p:grpSpPr>
        <p:sp>
          <p:nvSpPr>
            <p:cNvPr id="29" name="Hình chữ nhật: Góc Tròn 28">
              <a:extLst>
                <a:ext uri="{FF2B5EF4-FFF2-40B4-BE49-F238E27FC236}">
                  <a16:creationId xmlns:a16="http://schemas.microsoft.com/office/drawing/2014/main" id="{501B6EF5-2349-43E3-93F6-E7C7F3036BB8}"/>
                </a:ext>
              </a:extLst>
            </p:cNvPr>
            <p:cNvSpPr/>
            <p:nvPr/>
          </p:nvSpPr>
          <p:spPr>
            <a:xfrm>
              <a:off x="2844001" y="3118537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B192B489-2595-4E52-B14F-DA34136F6601}"/>
                </a:ext>
              </a:extLst>
            </p:cNvPr>
            <p:cNvSpPr txBox="1"/>
            <p:nvPr/>
          </p:nvSpPr>
          <p:spPr>
            <a:xfrm>
              <a:off x="2992763" y="3222334"/>
              <a:ext cx="19819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dung 2:Chức </a:t>
              </a:r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Web,App</a:t>
              </a:r>
              <a:endPara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E69FCB6E-8A9A-433C-A866-C3789ACC5209}"/>
              </a:ext>
            </a:extLst>
          </p:cNvPr>
          <p:cNvGrpSpPr/>
          <p:nvPr/>
        </p:nvGrpSpPr>
        <p:grpSpPr>
          <a:xfrm>
            <a:off x="483334" y="4131117"/>
            <a:ext cx="2242918" cy="1480524"/>
            <a:chOff x="396601" y="4901614"/>
            <a:chExt cx="2242918" cy="1480524"/>
          </a:xfrm>
        </p:grpSpPr>
        <p:sp>
          <p:nvSpPr>
            <p:cNvPr id="30" name="Hình chữ nhật: Góc Tròn 29">
              <a:extLst>
                <a:ext uri="{FF2B5EF4-FFF2-40B4-BE49-F238E27FC236}">
                  <a16:creationId xmlns:a16="http://schemas.microsoft.com/office/drawing/2014/main" id="{BF84CD51-3050-4865-B3B0-9B50BAB27B50}"/>
                </a:ext>
              </a:extLst>
            </p:cNvPr>
            <p:cNvSpPr/>
            <p:nvPr/>
          </p:nvSpPr>
          <p:spPr>
            <a:xfrm>
              <a:off x="396601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398DABFB-1B04-4DA7-AFDD-2F29CAB74765}"/>
                </a:ext>
              </a:extLst>
            </p:cNvPr>
            <p:cNvSpPr txBox="1"/>
            <p:nvPr/>
          </p:nvSpPr>
          <p:spPr>
            <a:xfrm>
              <a:off x="430136" y="5099355"/>
              <a:ext cx="2124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dung 3: </a:t>
              </a:r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tích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,</a:t>
              </a:r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vi-V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Nhóm 48">
            <a:extLst>
              <a:ext uri="{FF2B5EF4-FFF2-40B4-BE49-F238E27FC236}">
                <a16:creationId xmlns:a16="http://schemas.microsoft.com/office/drawing/2014/main" id="{A19641AD-DC68-41D3-A7A2-607F8D1841BB}"/>
              </a:ext>
            </a:extLst>
          </p:cNvPr>
          <p:cNvGrpSpPr/>
          <p:nvPr/>
        </p:nvGrpSpPr>
        <p:grpSpPr>
          <a:xfrm>
            <a:off x="2888775" y="4145311"/>
            <a:ext cx="2242918" cy="1480524"/>
            <a:chOff x="2844382" y="4901614"/>
            <a:chExt cx="2242918" cy="1480524"/>
          </a:xfrm>
        </p:grpSpPr>
        <p:sp>
          <p:nvSpPr>
            <p:cNvPr id="31" name="Hình chữ nhật: Góc Tròn 30">
              <a:extLst>
                <a:ext uri="{FF2B5EF4-FFF2-40B4-BE49-F238E27FC236}">
                  <a16:creationId xmlns:a16="http://schemas.microsoft.com/office/drawing/2014/main" id="{CA309FFA-A14D-4E69-96CA-89D8A796AB14}"/>
                </a:ext>
              </a:extLst>
            </p:cNvPr>
            <p:cNvSpPr/>
            <p:nvPr/>
          </p:nvSpPr>
          <p:spPr>
            <a:xfrm>
              <a:off x="2844382" y="4901614"/>
              <a:ext cx="2242918" cy="1480524"/>
            </a:xfrm>
            <a:prstGeom prst="roundRect">
              <a:avLst>
                <a:gd name="adj" fmla="val 85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96AB0855-2EA2-4915-B058-9C0E89E92D74}"/>
                </a:ext>
              </a:extLst>
            </p:cNvPr>
            <p:cNvSpPr txBox="1"/>
            <p:nvPr/>
          </p:nvSpPr>
          <p:spPr>
            <a:xfrm>
              <a:off x="2901826" y="5085161"/>
              <a:ext cx="20722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</a:t>
              </a: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dung 4:Kiểm </a:t>
              </a:r>
              <a:r>
                <a:rPr 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chứng</a:t>
              </a:r>
              <a:endParaRPr lang="vi-V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Picture 7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270941D4-DE94-FE49-54E3-C55DC4D7B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5" y="116439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Nhóm 39">
            <a:extLst>
              <a:ext uri="{FF2B5EF4-FFF2-40B4-BE49-F238E27FC236}">
                <a16:creationId xmlns:a16="http://schemas.microsoft.com/office/drawing/2014/main" id="{EC8E210A-CFC1-2C8F-A0CC-DAB8C7366668}"/>
              </a:ext>
            </a:extLst>
          </p:cNvPr>
          <p:cNvGrpSpPr/>
          <p:nvPr/>
        </p:nvGrpSpPr>
        <p:grpSpPr>
          <a:xfrm>
            <a:off x="307316" y="5922663"/>
            <a:ext cx="5073370" cy="736460"/>
            <a:chOff x="396601" y="3118539"/>
            <a:chExt cx="2242918" cy="985443"/>
          </a:xfrm>
        </p:grpSpPr>
        <p:sp>
          <p:nvSpPr>
            <p:cNvPr id="10" name="Hình chữ nhật: Góc Tròn 26">
              <a:extLst>
                <a:ext uri="{FF2B5EF4-FFF2-40B4-BE49-F238E27FC236}">
                  <a16:creationId xmlns:a16="http://schemas.microsoft.com/office/drawing/2014/main" id="{24A4D1BE-8BD9-8D79-B2D0-6A09B2BD1EF5}"/>
                </a:ext>
              </a:extLst>
            </p:cNvPr>
            <p:cNvSpPr/>
            <p:nvPr/>
          </p:nvSpPr>
          <p:spPr>
            <a:xfrm>
              <a:off x="396601" y="3118539"/>
              <a:ext cx="2242918" cy="985443"/>
            </a:xfrm>
            <a:prstGeom prst="roundRect">
              <a:avLst>
                <a:gd name="adj" fmla="val 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Hộp Văn bản 31">
              <a:extLst>
                <a:ext uri="{FF2B5EF4-FFF2-40B4-BE49-F238E27FC236}">
                  <a16:creationId xmlns:a16="http://schemas.microsoft.com/office/drawing/2014/main" id="{C0B4CEB1-D28C-ED1D-2994-585AF65EDEF1}"/>
                </a:ext>
              </a:extLst>
            </p:cNvPr>
            <p:cNvSpPr txBox="1"/>
            <p:nvPr/>
          </p:nvSpPr>
          <p:spPr>
            <a:xfrm>
              <a:off x="684632" y="3354554"/>
              <a:ext cx="1852649" cy="535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dung 5 :Phân </a:t>
              </a:r>
              <a:r>
                <a:rPr lang="en-US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</a:t>
              </a:r>
              <a:endParaRPr lang="vi-V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85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4DB64722-4359-408D-96C3-247E84B066F6}"/>
              </a:ext>
            </a:extLst>
          </p:cNvPr>
          <p:cNvSpPr/>
          <p:nvPr/>
        </p:nvSpPr>
        <p:spPr>
          <a:xfrm>
            <a:off x="-187121" y="-215150"/>
            <a:ext cx="12656212" cy="7343314"/>
          </a:xfrm>
          <a:prstGeom prst="roundRect">
            <a:avLst>
              <a:gd name="adj" fmla="val 85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5387F42F-95B8-43A3-86B2-E0ABDF49F446}"/>
              </a:ext>
            </a:extLst>
          </p:cNvPr>
          <p:cNvSpPr txBox="1"/>
          <p:nvPr/>
        </p:nvSpPr>
        <p:spPr>
          <a:xfrm>
            <a:off x="-179908" y="1836011"/>
            <a:ext cx="349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dung 1 :</a:t>
            </a:r>
            <a:endParaRPr lang="vi-VN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1">
            <a:extLst>
              <a:ext uri="{FF2B5EF4-FFF2-40B4-BE49-F238E27FC236}">
                <a16:creationId xmlns:a16="http://schemas.microsoft.com/office/drawing/2014/main" id="{4DBE3CDA-6E27-4831-BA8F-E9E994292462}"/>
              </a:ext>
            </a:extLst>
          </p:cNvPr>
          <p:cNvSpPr/>
          <p:nvPr/>
        </p:nvSpPr>
        <p:spPr>
          <a:xfrm>
            <a:off x="3077842" y="1634601"/>
            <a:ext cx="9591835" cy="5415128"/>
          </a:xfrm>
          <a:prstGeom prst="roundRect">
            <a:avLst>
              <a:gd name="adj" fmla="val 50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3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1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3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1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3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1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31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endParaRPr lang="en-US" sz="3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Backend : MongoDB, </a:t>
            </a: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ode.js, Socket.io.</a:t>
            </a:r>
          </a:p>
          <a:p>
            <a:pPr marL="4572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Front-end : React Native.</a:t>
            </a:r>
          </a:p>
          <a:p>
            <a:pPr algn="ctr"/>
            <a:endParaRPr lang="en-MY" sz="3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EEE0E55-16EB-4C87-81EB-E9F28EDF4382}"/>
              </a:ext>
            </a:extLst>
          </p:cNvPr>
          <p:cNvSpPr txBox="1"/>
          <p:nvPr/>
        </p:nvSpPr>
        <p:spPr>
          <a:xfrm>
            <a:off x="1860588" y="242637"/>
            <a:ext cx="1003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endParaRPr lang="vi-VN" sz="28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7A417E16-7F08-A587-E394-2F579A69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5" y="116439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45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501B6EF5-2349-43E3-93F6-E7C7F3036BB8}"/>
              </a:ext>
            </a:extLst>
          </p:cNvPr>
          <p:cNvSpPr/>
          <p:nvPr/>
        </p:nvSpPr>
        <p:spPr>
          <a:xfrm>
            <a:off x="-573805" y="-168800"/>
            <a:ext cx="13259544" cy="7385636"/>
          </a:xfrm>
          <a:prstGeom prst="roundRect">
            <a:avLst>
              <a:gd name="adj" fmla="val 858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18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192B489-2595-4E52-B14F-DA34136F6601}"/>
              </a:ext>
            </a:extLst>
          </p:cNvPr>
          <p:cNvSpPr txBox="1"/>
          <p:nvPr/>
        </p:nvSpPr>
        <p:spPr>
          <a:xfrm>
            <a:off x="0" y="955874"/>
            <a:ext cx="11800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dung 2 :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Web,App</a:t>
            </a:r>
            <a:endParaRPr lang="vi-V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748682" y="1745417"/>
            <a:ext cx="10646229" cy="5471419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: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kí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email 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chat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chat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chat group: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chat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 group chat</a:t>
            </a: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dán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nhãn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dán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MY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16F1179F-9635-84C7-EED8-892019FF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977" y="126595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Hộp Văn bản 1">
            <a:extLst>
              <a:ext uri="{FF2B5EF4-FFF2-40B4-BE49-F238E27FC236}">
                <a16:creationId xmlns:a16="http://schemas.microsoft.com/office/drawing/2014/main" id="{661AC99B-BFDC-9C5A-95E8-91BFE289B0BE}"/>
              </a:ext>
            </a:extLst>
          </p:cNvPr>
          <p:cNvSpPr txBox="1"/>
          <p:nvPr/>
        </p:nvSpPr>
        <p:spPr>
          <a:xfrm>
            <a:off x="1849618" y="287072"/>
            <a:ext cx="1003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endParaRPr lang="vi-VN" sz="28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7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A309FFA-A14D-4E69-96CA-89D8A796AB14}"/>
              </a:ext>
            </a:extLst>
          </p:cNvPr>
          <p:cNvSpPr/>
          <p:nvPr/>
        </p:nvSpPr>
        <p:spPr>
          <a:xfrm>
            <a:off x="-236732" y="-365804"/>
            <a:ext cx="13089131" cy="7581449"/>
          </a:xfrm>
          <a:prstGeom prst="roundRect">
            <a:avLst>
              <a:gd name="adj" fmla="val 85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96AB0855-2EA2-4915-B058-9C0E89E92D74}"/>
              </a:ext>
            </a:extLst>
          </p:cNvPr>
          <p:cNvSpPr txBox="1"/>
          <p:nvPr/>
        </p:nvSpPr>
        <p:spPr>
          <a:xfrm>
            <a:off x="2950081" y="824083"/>
            <a:ext cx="6291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3 :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720916E7-FAA0-6643-AF0A-54DF1F39015F}"/>
              </a:ext>
            </a:extLst>
          </p:cNvPr>
          <p:cNvSpPr/>
          <p:nvPr/>
        </p:nvSpPr>
        <p:spPr>
          <a:xfrm>
            <a:off x="-236733" y="1329820"/>
            <a:ext cx="13089131" cy="6189551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dirty="0">
              <a:solidFill>
                <a:schemeClr val="tx1"/>
              </a:solidFill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65E6D28B-F6ED-5B72-1DA1-BC0D75E26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27" y="2141247"/>
            <a:ext cx="8261467" cy="433821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-112255" y="1359792"/>
            <a:ext cx="9817756" cy="675805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dirty="0">
                <a:solidFill>
                  <a:schemeClr val="tx1"/>
                </a:solidFill>
              </a:rPr>
              <a:t> 	</a:t>
            </a:r>
            <a:r>
              <a:rPr lang="en-MY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MY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MY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MY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MY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4D44039B-E35F-E4BD-51A6-9E5D05DA6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557CBBED-911C-9698-380C-173566554B82}"/>
              </a:ext>
            </a:extLst>
          </p:cNvPr>
          <p:cNvSpPr txBox="1"/>
          <p:nvPr/>
        </p:nvSpPr>
        <p:spPr>
          <a:xfrm>
            <a:off x="1770960" y="140512"/>
            <a:ext cx="1003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endParaRPr lang="vi-VN" sz="28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5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BF84CD51-3050-4865-B3B0-9B50BAB27B50}"/>
              </a:ext>
            </a:extLst>
          </p:cNvPr>
          <p:cNvSpPr/>
          <p:nvPr/>
        </p:nvSpPr>
        <p:spPr>
          <a:xfrm>
            <a:off x="-265496" y="-317500"/>
            <a:ext cx="12867926" cy="7518400"/>
          </a:xfrm>
          <a:prstGeom prst="roundRect">
            <a:avLst>
              <a:gd name="adj" fmla="val 85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398DABFB-1B04-4DA7-AFDD-2F29CAB74765}"/>
              </a:ext>
            </a:extLst>
          </p:cNvPr>
          <p:cNvSpPr txBox="1"/>
          <p:nvPr/>
        </p:nvSpPr>
        <p:spPr>
          <a:xfrm>
            <a:off x="-98323" y="1817665"/>
            <a:ext cx="35216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dung 4 :</a:t>
            </a:r>
          </a:p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endParaRPr lang="vi-V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3539636" y="880864"/>
            <a:ext cx="8387156" cy="7001164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5" name="Picture 4" descr="A logo with a red and blue letter and a black background&#10;&#10;Description automatically generated">
            <a:extLst>
              <a:ext uri="{FF2B5EF4-FFF2-40B4-BE49-F238E27FC236}">
                <a16:creationId xmlns:a16="http://schemas.microsoft.com/office/drawing/2014/main" id="{64D55240-625D-05DF-3001-200259FD0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" y="0"/>
            <a:ext cx="1465357" cy="63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Hộp Văn bản 1">
            <a:extLst>
              <a:ext uri="{FF2B5EF4-FFF2-40B4-BE49-F238E27FC236}">
                <a16:creationId xmlns:a16="http://schemas.microsoft.com/office/drawing/2014/main" id="{41D49852-947E-1E4E-51EC-B7A359D645D9}"/>
              </a:ext>
            </a:extLst>
          </p:cNvPr>
          <p:cNvSpPr txBox="1"/>
          <p:nvPr/>
        </p:nvSpPr>
        <p:spPr>
          <a:xfrm>
            <a:off x="1849618" y="287072"/>
            <a:ext cx="1003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endParaRPr lang="vi-VN" sz="28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5C84A0-F2F7-9A0A-867D-C297F15D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187" y="1390635"/>
            <a:ext cx="5013606" cy="2628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93A1F1-E1F6-6017-32CF-5D19DC625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187" y="4152900"/>
            <a:ext cx="4905375" cy="2705100"/>
          </a:xfrm>
          <a:prstGeom prst="rect">
            <a:avLst/>
          </a:prstGeom>
        </p:spPr>
      </p:pic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BD4481F4-8C25-E5BC-31F2-97E3A073B8A8}"/>
              </a:ext>
            </a:extLst>
          </p:cNvPr>
          <p:cNvSpPr/>
          <p:nvPr/>
        </p:nvSpPr>
        <p:spPr>
          <a:xfrm>
            <a:off x="3682137" y="1369145"/>
            <a:ext cx="1501765" cy="45719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MY" sz="1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D23DD2B7-1F66-C60D-B299-7D59731FBDDA}"/>
              </a:ext>
            </a:extLst>
          </p:cNvPr>
          <p:cNvSpPr/>
          <p:nvPr/>
        </p:nvSpPr>
        <p:spPr>
          <a:xfrm>
            <a:off x="3682137" y="4198619"/>
            <a:ext cx="1700958" cy="471038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endParaRPr lang="en-US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MY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366</Words>
  <Application>Microsoft Office PowerPoint</Application>
  <PresentationFormat>Widescreen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</dc:creator>
  <cp:lastModifiedBy>Huy Nguyen Quoc</cp:lastModifiedBy>
  <cp:revision>42</cp:revision>
  <dcterms:created xsi:type="dcterms:W3CDTF">2021-09-03T05:44:00Z</dcterms:created>
  <dcterms:modified xsi:type="dcterms:W3CDTF">2024-05-26T05:51:27Z</dcterms:modified>
</cp:coreProperties>
</file>